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72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882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8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45387" y="-845390"/>
            <a:ext cx="2018584" cy="370935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>
              <a:alpha val="7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86065" y="-138024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5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5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73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27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16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89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630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5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16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3D4D-F680-4639-8F2B-DFE4886CE149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7B65-F4E5-4C78-95FE-4FD0B5C5BD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7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34" y="235876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1650551" y="240805"/>
            <a:ext cx="889089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Giới</a:t>
            </a:r>
            <a:r>
              <a:rPr lang="en-US" sz="2800" dirty="0"/>
              <a:t> </a:t>
            </a:r>
            <a:r>
              <a:rPr lang="en-US" sz="2800" dirty="0" err="1"/>
              <a:t>thiệu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cuốn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</a:t>
            </a:r>
            <a:endParaRPr lang="vi-VN" sz="28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A481E7-21C8-3242-B99B-D7C2FD3337E3}"/>
              </a:ext>
            </a:extLst>
          </p:cNvPr>
          <p:cNvGrpSpPr/>
          <p:nvPr/>
        </p:nvGrpSpPr>
        <p:grpSpPr>
          <a:xfrm>
            <a:off x="4983238" y="985905"/>
            <a:ext cx="6438077" cy="5456016"/>
            <a:chOff x="4879720" y="830628"/>
            <a:chExt cx="6438077" cy="5456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02EDDD-2403-7C42-8EF0-36686403A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3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619" y="830628"/>
              <a:ext cx="6021178" cy="545601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C6582F-C674-A047-BA85-16FA8F239BDE}"/>
                </a:ext>
              </a:extLst>
            </p:cNvPr>
            <p:cNvGrpSpPr/>
            <p:nvPr/>
          </p:nvGrpSpPr>
          <p:grpSpPr>
            <a:xfrm>
              <a:off x="8919713" y="1874527"/>
              <a:ext cx="2363548" cy="696628"/>
              <a:chOff x="1650551" y="2374858"/>
              <a:chExt cx="2579678" cy="696628"/>
            </a:xfrm>
          </p:grpSpPr>
          <p:sp>
            <p:nvSpPr>
              <p:cNvPr id="33" name="Rounded Rectangular Callout 32">
                <a:extLst>
                  <a:ext uri="{FF2B5EF4-FFF2-40B4-BE49-F238E27FC236}">
                    <a16:creationId xmlns:a16="http://schemas.microsoft.com/office/drawing/2014/main" id="{B31B3009-200D-174A-A4AA-F523E9B4673D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-5311"/>
                  <a:gd name="adj2" fmla="val 6391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48AC99-CD55-644C-B91B-257B5E2A6B78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Dế Mèn bướng bỉnh và kiêu ngạo..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3436C87-6125-A045-9C29-46DA0188F847}"/>
                </a:ext>
              </a:extLst>
            </p:cNvPr>
            <p:cNvGrpSpPr/>
            <p:nvPr/>
          </p:nvGrpSpPr>
          <p:grpSpPr>
            <a:xfrm>
              <a:off x="4879720" y="2243702"/>
              <a:ext cx="2363548" cy="696628"/>
              <a:chOff x="1650551" y="2374858"/>
              <a:chExt cx="2579678" cy="696628"/>
            </a:xfrm>
          </p:grpSpPr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01776869-5EE7-6947-8981-10095C442124}"/>
                  </a:ext>
                </a:extLst>
              </p:cNvPr>
              <p:cNvSpPr/>
              <p:nvPr/>
            </p:nvSpPr>
            <p:spPr>
              <a:xfrm>
                <a:off x="1671089" y="2382075"/>
                <a:ext cx="2559140" cy="689411"/>
              </a:xfrm>
              <a:prstGeom prst="wedgeRoundRectCallout">
                <a:avLst>
                  <a:gd name="adj1" fmla="val 1311"/>
                  <a:gd name="adj2" fmla="val 6641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320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85E19EC-5DDF-764A-837E-216929717383}"/>
                  </a:ext>
                </a:extLst>
              </p:cNvPr>
              <p:cNvSpPr txBox="1"/>
              <p:nvPr/>
            </p:nvSpPr>
            <p:spPr>
              <a:xfrm>
                <a:off x="1650551" y="2374858"/>
                <a:ext cx="25591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Dế Trũi là bạn tốt, giỏi võ, vui tính…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6202C3D-0C2C-A14E-AA7B-E4C55F8C0271}"/>
              </a:ext>
            </a:extLst>
          </p:cNvPr>
          <p:cNvSpPr txBox="1"/>
          <p:nvPr/>
        </p:nvSpPr>
        <p:spPr>
          <a:xfrm>
            <a:off x="824038" y="2037021"/>
            <a:ext cx="444544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Tên cuốn sách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Tác giả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Nội dung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/>
              <a:t>Nhân vật yêu thích</a:t>
            </a:r>
          </a:p>
        </p:txBody>
      </p:sp>
      <p:sp>
        <p:nvSpPr>
          <p:cNvPr id="42" name="Google Shape;124;p17">
            <a:extLst>
              <a:ext uri="{FF2B5EF4-FFF2-40B4-BE49-F238E27FC236}">
                <a16:creationId xmlns:a16="http://schemas.microsoft.com/office/drawing/2014/main" id="{1695AE45-FEDD-2940-AC31-5168F5B6734A}"/>
              </a:ext>
            </a:extLst>
          </p:cNvPr>
          <p:cNvSpPr/>
          <p:nvPr/>
        </p:nvSpPr>
        <p:spPr>
          <a:xfrm rot="16200000" flipH="1" flipV="1">
            <a:off x="1111534" y="4229374"/>
            <a:ext cx="1544128" cy="376719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2BDC6-612C-C34E-9558-C9BE65A114F5}"/>
              </a:ext>
            </a:extLst>
          </p:cNvPr>
          <p:cNvSpPr txBox="1"/>
          <p:nvPr/>
        </p:nvSpPr>
        <p:spPr>
          <a:xfrm>
            <a:off x="199314" y="6170990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bg1"/>
                </a:solidFill>
                <a:latin typeface="UTM Cooper Black" panose="02040603050506020204" pitchFamily="18" charset="0"/>
              </a:rPr>
              <a:t>THỰC HÀNH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4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9C95A-108E-CD48-9C15-1C333A36D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724692" y="146366"/>
            <a:ext cx="1068105" cy="837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D377C-61EA-C34B-B848-96E8DAC0CB6C}"/>
              </a:ext>
            </a:extLst>
          </p:cNvPr>
          <p:cNvSpPr txBox="1"/>
          <p:nvPr/>
        </p:nvSpPr>
        <p:spPr>
          <a:xfrm>
            <a:off x="4568509" y="129488"/>
            <a:ext cx="756022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D3870-608C-0A44-84D8-52E37E2C1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2" y="1196355"/>
            <a:ext cx="10320288" cy="5290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7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F6D99-19DC-0F45-9B50-423C7026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32918" y="301642"/>
            <a:ext cx="1068105" cy="837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005DD-33A1-6944-A762-02B0ACAF4C8D}"/>
              </a:ext>
            </a:extLst>
          </p:cNvPr>
          <p:cNvSpPr txBox="1"/>
          <p:nvPr/>
        </p:nvSpPr>
        <p:spPr>
          <a:xfrm>
            <a:off x="1601023" y="249883"/>
            <a:ext cx="975133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27847D-6EAB-6142-AD58-8C9F4D2201E0}"/>
              </a:ext>
            </a:extLst>
          </p:cNvPr>
          <p:cNvGrpSpPr/>
          <p:nvPr/>
        </p:nvGrpSpPr>
        <p:grpSpPr>
          <a:xfrm>
            <a:off x="1318917" y="982930"/>
            <a:ext cx="9304430" cy="5389903"/>
            <a:chOff x="1628877" y="1029424"/>
            <a:chExt cx="9304430" cy="538990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DE375D-A68B-CC49-8A2C-D324984FD99D}"/>
                </a:ext>
              </a:extLst>
            </p:cNvPr>
            <p:cNvGrpSpPr/>
            <p:nvPr/>
          </p:nvGrpSpPr>
          <p:grpSpPr>
            <a:xfrm>
              <a:off x="1628877" y="1029424"/>
              <a:ext cx="9304430" cy="5389903"/>
              <a:chOff x="1628877" y="1029424"/>
              <a:chExt cx="9304430" cy="53899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1CA59D-35CA-4842-A352-EE909ABA2E98}"/>
                  </a:ext>
                </a:extLst>
              </p:cNvPr>
              <p:cNvSpPr/>
              <p:nvPr/>
            </p:nvSpPr>
            <p:spPr>
              <a:xfrm>
                <a:off x="2035834" y="2814329"/>
                <a:ext cx="2470654" cy="3604998"/>
              </a:xfrm>
              <a:prstGeom prst="rect">
                <a:avLst/>
              </a:prstGeom>
              <a:solidFill>
                <a:srgbClr val="ABE1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6A3EAED-B7B6-FE47-A8B5-B20E5016C7AB}"/>
                  </a:ext>
                </a:extLst>
              </p:cNvPr>
              <p:cNvGrpSpPr/>
              <p:nvPr/>
            </p:nvGrpSpPr>
            <p:grpSpPr>
              <a:xfrm>
                <a:off x="4506488" y="1029424"/>
                <a:ext cx="6426819" cy="5389903"/>
                <a:chOff x="3044984" y="944391"/>
                <a:chExt cx="6426819" cy="538990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8C8A5413-349C-934C-A740-93CFB4901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"/>
                <a:stretch/>
              </p:blipFill>
              <p:spPr>
                <a:xfrm>
                  <a:off x="3044984" y="944391"/>
                  <a:ext cx="6426819" cy="5389903"/>
                </a:xfrm>
                <a:prstGeom prst="rect">
                  <a:avLst/>
                </a:prstGeom>
              </p:spPr>
            </p:pic>
            <p:sp>
              <p:nvSpPr>
                <p:cNvPr id="6" name="Rounded Rectangular Callout 5">
                  <a:extLst>
                    <a:ext uri="{FF2B5EF4-FFF2-40B4-BE49-F238E27FC236}">
                      <a16:creationId xmlns:a16="http://schemas.microsoft.com/office/drawing/2014/main" id="{13446592-A13A-6A44-98E2-A60C008ECD20}"/>
                    </a:ext>
                  </a:extLst>
                </p:cNvPr>
                <p:cNvSpPr/>
                <p:nvPr/>
              </p:nvSpPr>
              <p:spPr>
                <a:xfrm>
                  <a:off x="5278100" y="2729296"/>
                  <a:ext cx="2344731" cy="1009367"/>
                </a:xfrm>
                <a:prstGeom prst="wedgeRoundRectCallout">
                  <a:avLst>
                    <a:gd name="adj1" fmla="val 575"/>
                    <a:gd name="adj2" fmla="val 66416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320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9904A1-A867-344F-9972-E8A756B75F3E}"/>
                    </a:ext>
                  </a:extLst>
                </p:cNvPr>
                <p:cNvSpPr txBox="1"/>
                <p:nvPr/>
              </p:nvSpPr>
              <p:spPr>
                <a:xfrm>
                  <a:off x="5304326" y="2814283"/>
                  <a:ext cx="2344731" cy="839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góp thêm 2 cuốn sách cho Thư viện đấy!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E36814B-37B0-2645-A6E4-EA3D3CE373F6}"/>
                  </a:ext>
                </a:extLst>
              </p:cNvPr>
              <p:cNvGrpSpPr/>
              <p:nvPr/>
            </p:nvGrpSpPr>
            <p:grpSpPr>
              <a:xfrm>
                <a:off x="1628877" y="1029424"/>
                <a:ext cx="5669238" cy="2299949"/>
                <a:chOff x="2533669" y="1937295"/>
                <a:chExt cx="7480602" cy="2758908"/>
              </a:xfrm>
            </p:grpSpPr>
            <p:sp>
              <p:nvSpPr>
                <p:cNvPr id="10" name="Cloud 9">
                  <a:extLst>
                    <a:ext uri="{FF2B5EF4-FFF2-40B4-BE49-F238E27FC236}">
                      <a16:creationId xmlns:a16="http://schemas.microsoft.com/office/drawing/2014/main" id="{4C42A5B4-1F03-0A48-B7C9-F2BDD6139F8A}"/>
                    </a:ext>
                  </a:extLst>
                </p:cNvPr>
                <p:cNvSpPr/>
                <p:nvPr/>
              </p:nvSpPr>
              <p:spPr>
                <a:xfrm>
                  <a:off x="3127382" y="1937295"/>
                  <a:ext cx="6886889" cy="2758908"/>
                </a:xfrm>
                <a:prstGeom prst="cloud">
                  <a:avLst/>
                </a:prstGeom>
                <a:solidFill>
                  <a:schemeClr val="bg1"/>
                </a:solidFill>
                <a:ln w="38100">
                  <a:solidFill>
                    <a:srgbClr val="6CD0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200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13E88B-F0C9-F549-9F09-44D8E83AD96A}"/>
                    </a:ext>
                  </a:extLst>
                </p:cNvPr>
                <p:cNvSpPr txBox="1"/>
                <p:nvPr/>
              </p:nvSpPr>
              <p:spPr>
                <a:xfrm>
                  <a:off x="4270398" y="2374463"/>
                  <a:ext cx="53768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400" dirty="0">
                      <a:ln>
                        <a:solidFill>
                          <a:srgbClr val="3D871F"/>
                        </a:solidFill>
                      </a:ln>
                      <a:solidFill>
                        <a:srgbClr val="3D871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Sách không chỉ là người bạn, người thầy, sách còn cho ta niềm vui và nhiều điều bổ ích.</a:t>
                  </a:r>
                  <a:endParaRPr lang="en-VN" sz="2400" dirty="0">
                    <a:ln>
                      <a:solidFill>
                        <a:srgbClr val="3D871F"/>
                      </a:solidFill>
                    </a:ln>
                    <a:solidFill>
                      <a:srgbClr val="3D871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FFAF0DCA-FC7E-6E4D-9F36-09D511E7C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119" b="92453" l="1423" r="94309">
                              <a14:foregroundMark x1="1626" y1="31761" x2="36585" y2="32390"/>
                              <a14:foregroundMark x1="36585" y1="32390" x2="63415" y2="30189"/>
                              <a14:foregroundMark x1="63415" y1="30189" x2="70325" y2="30818"/>
                              <a14:foregroundMark x1="70325" y1="30189" x2="60976" y2="35535"/>
                              <a14:foregroundMark x1="60976" y1="35535" x2="26016" y2="73270"/>
                              <a14:foregroundMark x1="26016" y1="72956" x2="51220" y2="81447"/>
                              <a14:foregroundMark x1="51220" y1="81447" x2="58333" y2="86478"/>
                              <a14:foregroundMark x1="58333" y1="85849" x2="76016" y2="86478"/>
                              <a14:foregroundMark x1="76016" y1="86478" x2="85569" y2="83962"/>
                              <a14:foregroundMark x1="85569" y1="83333" x2="91667" y2="77044"/>
                              <a14:foregroundMark x1="91667" y1="77044" x2="95935" y2="56918"/>
                              <a14:foregroundMark x1="95935" y1="56918" x2="94512" y2="40566"/>
                              <a14:foregroundMark x1="94512" y1="40566" x2="85976" y2="19182"/>
                              <a14:foregroundMark x1="85976" y1="19182" x2="84350" y2="16352"/>
                              <a14:foregroundMark x1="65447" y1="12579" x2="65447" y2="12579"/>
                              <a14:foregroundMark x1="65854" y1="12264" x2="65854" y2="12264"/>
                              <a14:foregroundMark x1="51675" y1="13117" x2="34109" y2="14173"/>
                              <a14:foregroundMark x1="59916" y1="12621" x2="59729" y2="12632"/>
                              <a14:foregroundMark x1="65854" y1="12264" x2="62170" y2="12485"/>
                              <a14:foregroundMark x1="28237" y1="20621" x2="25000" y2="39937"/>
                              <a14:foregroundMark x1="25000" y1="39937" x2="19106" y2="51887"/>
                              <a14:foregroundMark x1="19106" y1="51258" x2="37602" y2="41195"/>
                              <a14:foregroundMark x1="15244" y1="70755" x2="15244" y2="70755"/>
                              <a14:foregroundMark x1="16463" y1="70440" x2="16463" y2="70440"/>
                              <a14:foregroundMark x1="15650" y1="66038" x2="15650" y2="63522"/>
                              <a14:foregroundMark x1="20528" y1="75472" x2="20528" y2="75472"/>
                              <a14:foregroundMark x1="21341" y1="77358" x2="27439" y2="83333"/>
                              <a14:foregroundMark x1="27439" y1="83333" x2="36179" y2="84591"/>
                              <a14:foregroundMark x1="36179" y1="84591" x2="42073" y2="90252"/>
                              <a14:foregroundMark x1="42073" y1="90252" x2="49187" y2="90881"/>
                              <a14:foregroundMark x1="49187" y1="90881" x2="55894" y2="90252"/>
                              <a14:foregroundMark x1="55894" y1="90252" x2="64024" y2="92453"/>
                              <a14:foregroundMark x1="64024" y1="92453" x2="69512" y2="90566"/>
                              <a14:foregroundMark x1="69512" y1="89937" x2="76626" y2="90566"/>
                              <a14:foregroundMark x1="76626" y1="90566" x2="89634" y2="83019"/>
                              <a14:foregroundMark x1="89634" y1="83019" x2="94919" y2="74214"/>
                              <a14:foregroundMark x1="94919" y1="74214" x2="97154" y2="51572"/>
                              <a14:foregroundMark x1="97154" y1="51572" x2="88618" y2="19811"/>
                              <a14:foregroundMark x1="88618" y1="19811" x2="79065" y2="16981"/>
                              <a14:foregroundMark x1="79065" y1="16981" x2="72764" y2="11635"/>
                              <a14:foregroundMark x1="72764" y1="11635" x2="62927" y2="10297"/>
                              <a14:foregroundMark x1="53302" y1="9541" x2="46341" y2="12579"/>
                              <a14:foregroundMark x1="5894" y1="30818" x2="6707" y2="18868"/>
                              <a14:foregroundMark x1="6707" y1="18868" x2="20732" y2="12579"/>
                              <a14:foregroundMark x1="20732" y1="12579" x2="25407" y2="17296"/>
                              <a14:foregroundMark x1="3659" y1="39937" x2="14837" y2="53774"/>
                              <a14:foregroundMark x1="15484" y1="53774" x2="16260" y2="53774"/>
                              <a14:foregroundMark x1="14837" y1="53774" x2="15280" y2="53774"/>
                              <a14:foregroundMark x1="20122" y1="27673" x2="19512" y2="30189"/>
                              <a14:backgroundMark x1="610" y1="34277" x2="610" y2="34277"/>
                              <a14:backgroundMark x1="14024" y1="72327" x2="15244" y2="68868"/>
                              <a14:backgroundMark x1="53659" y1="8805" x2="60366" y2="11321"/>
                              <a14:backgroundMark x1="60366" y1="11321" x2="63008" y2="10063"/>
                              <a14:backgroundMark x1="29065" y1="16352" x2="29065" y2="16352"/>
                              <a14:backgroundMark x1="29065" y1="16352" x2="33333" y2="13208"/>
                              <a14:backgroundMark x1="33333" y1="12893" x2="33537" y2="13522"/>
                              <a14:backgroundMark x1="33537" y1="13208" x2="28455" y2="17296"/>
                              <a14:backgroundMark x1="28659" y1="16667" x2="33333" y2="14151"/>
                              <a14:backgroundMark x1="33333" y1="13836" x2="33130" y2="12579"/>
                              <a14:backgroundMark x1="16260" y1="60692" x2="15041" y2="61635"/>
                              <a14:backgroundMark x1="15041" y1="61006" x2="16260" y2="56289"/>
                              <a14:backgroundMark x1="16260" y1="55660" x2="16057" y2="55660"/>
                              <a14:backgroundMark x1="96748" y1="11950" x2="96748" y2="11950"/>
                            </a14:backgroundRemoval>
                          </a14:imgEffect>
                          <a14:imgEffect>
                            <a14:sharpenSoften amount="1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468" b="37410"/>
                <a:stretch/>
              </p:blipFill>
              <p:spPr>
                <a:xfrm>
                  <a:off x="2533669" y="1989054"/>
                  <a:ext cx="1947659" cy="228167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6CC23E-21BA-9940-A7BB-66CDEF682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  <a14:backgroundMark x1="56349" y1="68385" x2="61905" y2="60137"/>
                          <a14:backgroundMark x1="36508" y1="55670" x2="30159" y2="64948"/>
                          <a14:backgroundMark x1="34127" y1="49485" x2="34127" y2="49485"/>
                          <a14:backgroundMark x1="34127" y1="49485" x2="46032" y2="48797"/>
                          <a14:backgroundMark x1="46032" y1="48454" x2="31746" y2="47766"/>
                          <a14:backgroundMark x1="31746" y1="47423" x2="52381" y2="46392"/>
                          <a14:backgroundMark x1="62698" y1="67010" x2="49206" y2="694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9" t="47587" r="37534" b="30730"/>
            <a:stretch/>
          </p:blipFill>
          <p:spPr>
            <a:xfrm rot="3217599">
              <a:off x="3514242" y="4106736"/>
              <a:ext cx="273652" cy="5473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C64270E-93D2-8E4D-8384-6C70D8E6E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247" b="93471" l="9524" r="89683">
                          <a14:foregroundMark x1="50794" y1="93471" x2="50794" y2="93471"/>
                          <a14:foregroundMark x1="38095" y1="8247" x2="38095" y2="82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428" y="3201379"/>
              <a:ext cx="1092958" cy="2524213"/>
            </a:xfrm>
            <a:prstGeom prst="rect">
              <a:avLst/>
            </a:prstGeom>
          </p:spPr>
        </p:pic>
        <p:pic>
          <p:nvPicPr>
            <p:cNvPr id="6146" name="Picture 2" descr="Bike icon cartoon style Royalty Free Vector Image">
              <a:extLst>
                <a:ext uri="{FF2B5EF4-FFF2-40B4-BE49-F238E27FC236}">
                  <a16:creationId xmlns:a16="http://schemas.microsoft.com/office/drawing/2014/main" id="{95C0F3ED-B42D-694F-A9BD-A7C3FCBDC0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4" b="24025"/>
            <a:stretch/>
          </p:blipFill>
          <p:spPr bwMode="auto">
            <a:xfrm>
              <a:off x="2412163" y="4247915"/>
              <a:ext cx="2808367" cy="180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2023-10-03T09:10:38Z</dcterms:created>
  <dcterms:modified xsi:type="dcterms:W3CDTF">2023-10-03T09:11:00Z</dcterms:modified>
</cp:coreProperties>
</file>